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D8C7553-88D2-884A-B8D5-725DA06D5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BF5689-DCBD-4041-850D-DA5544736A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FD75E-6659-F94A-9B5F-A748FC3C1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6F067-8B1C-0E40-B68C-993AFA322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238CE-3296-4485-AD95-051FBB0828D2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5C651A-C098-904A-B148-97589A4C7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B024C1-B02D-5944-961F-8F925B85E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DAA4DAF-0729-8A4F-8CA5-E34E5B1B8B74}"/>
              </a:ext>
            </a:extLst>
          </p:cNvPr>
          <p:cNvSpPr/>
          <p:nvPr/>
        </p:nvSpPr>
        <p:spPr>
          <a:xfrm>
            <a:off x="381000" y="348761"/>
            <a:ext cx="11430000" cy="6160477"/>
          </a:xfrm>
          <a:prstGeom prst="roundRect">
            <a:avLst>
              <a:gd name="adj" fmla="val 3002"/>
            </a:avLst>
          </a:prstGeom>
          <a:noFill/>
          <a:ln w="203200">
            <a:gradFill flip="none" rotWithShape="1">
              <a:gsLst>
                <a:gs pos="13000">
                  <a:srgbClr val="8FD0F3"/>
                </a:gs>
                <a:gs pos="100000">
                  <a:srgbClr val="FEBD73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476184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97DED-E35A-0A49-8F23-ACECBBFE9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5926EE-84BE-3949-AE46-802989C0EC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C08D9-14A7-C643-8506-75BC31CA0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238CE-3296-4485-AD95-051FBB0828D2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DAA0D-248B-C640-82E9-2C05FB2B4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AD513-8699-F449-93F0-74E860E23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3792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2526F3-7018-B843-AC6C-24BE796BD7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BEA3F6-7165-A245-935B-019E1C6A49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A1CD7-CBDF-E54A-A95E-A62DCDCCB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238CE-3296-4485-AD95-051FBB0828D2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7BAAF-ED7D-3F45-A1E2-860415155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D40BF-FFF7-CB46-8B7E-D048C0667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9692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6873F-E33B-6042-AE39-1EB7AF8DB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D983D-B6C2-394F-907F-2B6A8D722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3F2782-DD45-0E47-95EF-C9E2B3F3D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238CE-3296-4485-AD95-051FBB0828D2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47853-2082-CD45-BDCA-056904340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4E5E3-6DC3-5F47-81DD-B2064AA5C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702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53B67-F016-294C-A83E-C2B851DD5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4A287-AD17-6B44-961A-1EF25839F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4C9FE9-D0EC-B34F-8AD3-CB0D11ED5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238CE-3296-4485-AD95-051FBB0828D2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1CD518-E638-5C46-A703-C77F27489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D8EC9-1380-7245-A5AF-71BF9F627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624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FAE0A-A8B0-2E4B-9B38-8B1A1368C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80EE7-4B9A-7440-9B2F-A5F48C1E33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026598-9573-F14E-9311-21369A3A6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E4392F-83EB-9D42-A61C-1917245BD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238CE-3296-4485-AD95-051FBB0828D2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63DA9-EF2F-364B-94D7-552895739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7A654D-FD08-6E4E-8D51-C9BC202F8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4495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9B759-FDD4-FF40-99FA-102CD85DB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D7397-D014-4340-A017-C565E0746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E0C201-7A23-CF4A-A73E-0DD3B348DC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C9F776-9139-144F-9E88-67D91E8910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767111-B7B5-D745-8E36-4AADA7480F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3F7A38-9858-1C4F-A904-109363FE5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238CE-3296-4485-AD95-051FBB0828D2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D993D0-B98D-F84A-BB03-D25E7A938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7ACF4B-CB5B-3B42-B0D4-140757C72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4179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13074-2E49-C44B-B4F5-0AF412659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5A3EC5-6A1A-BF40-8D75-1DFB0460B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238CE-3296-4485-AD95-051FBB0828D2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A627CF-1CC9-4643-9EF7-001F3CBA7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31F964-3801-3D43-B6E5-AE84448A4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5066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61B707-5B69-5E44-82A0-ED2A147FB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238CE-3296-4485-AD95-051FBB0828D2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BF1701-1A78-864C-8FFF-1C4779EE8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60AE9-2120-AE4F-8934-569443EF3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7145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BE453-47E6-5E4F-90A9-F16C03FD9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E2761-9DC2-8E4D-941F-7EF0087E8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6DE0B4-4A2E-2141-9E56-7A79213FCA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B0B692-EA0A-B246-9FEC-752D18236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238CE-3296-4485-AD95-051FBB0828D2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3F8ABB-C9C4-0D4A-A940-51508597E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50FD51-6592-D340-92D2-97E5F4E59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7819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2392D-4F4F-0B44-9B41-1817760D4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FE5AA0-C15D-8A43-BFF3-DB7998DB57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B822BB-3A2D-3045-9D5B-FAA17379CF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FD2C45-A8E0-3548-A3B4-E72D94407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238CE-3296-4485-AD95-051FBB0828D2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B7065F-6F9B-B34D-842E-EDE538AA5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21E318-7124-0F4F-9C80-FD9691795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FE2E-B6B2-4E7F-9108-B8ECB46832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6832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AD7291C-CC2A-5D49-B460-FF3576102F1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A285D51-53D0-394B-B9C6-CC8B6A3A69BB}"/>
              </a:ext>
            </a:extLst>
          </p:cNvPr>
          <p:cNvSpPr/>
          <p:nvPr/>
        </p:nvSpPr>
        <p:spPr>
          <a:xfrm>
            <a:off x="381000" y="348761"/>
            <a:ext cx="11430000" cy="6160477"/>
          </a:xfrm>
          <a:prstGeom prst="roundRect">
            <a:avLst>
              <a:gd name="adj" fmla="val 3002"/>
            </a:avLst>
          </a:prstGeom>
          <a:solidFill>
            <a:schemeClr val="bg1">
              <a:alpha val="85000"/>
            </a:schemeClr>
          </a:solidFill>
          <a:ln w="203200">
            <a:gradFill flip="none" rotWithShape="1">
              <a:gsLst>
                <a:gs pos="13000">
                  <a:srgbClr val="8FD0F3"/>
                </a:gs>
                <a:gs pos="100000">
                  <a:srgbClr val="FEBD73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A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ED83E2-D31B-6A48-8387-D19084EE0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3486"/>
            <a:ext cx="10515600" cy="8708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BB69D3-BEBC-1C41-A8BA-38F2A896CC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B4C1F-0724-9E4E-B9B1-31F4AE4B8A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238CE-3296-4485-AD95-051FBB0828D2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8DDCD2-E761-1647-BD40-3BBC0EB477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969C13-3968-9A4D-9160-F9F96DE2BC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44FE2E-B6B2-4E7F-9108-B8ECB46832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6698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avtobusdobasastopola@gmail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F92E71-F728-48BB-A768-007086BCBC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Презентация обо мне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449667C-F696-4063-BBF9-7D156A0485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Подготовил студент 1 курса, группы 020303 </a:t>
            </a:r>
            <a:r>
              <a:rPr lang="ru-RU" dirty="0" err="1"/>
              <a:t>АИСа</a:t>
            </a:r>
            <a:r>
              <a:rPr lang="ru-RU" dirty="0"/>
              <a:t> о25</a:t>
            </a:r>
          </a:p>
          <a:p>
            <a:r>
              <a:rPr lang="ru-RU" dirty="0"/>
              <a:t>Лиходед Алексей</a:t>
            </a:r>
          </a:p>
        </p:txBody>
      </p:sp>
    </p:spTree>
    <p:extLst>
      <p:ext uri="{BB962C8B-B14F-4D97-AF65-F5344CB8AC3E}">
        <p14:creationId xmlns:p14="http://schemas.microsoft.com/office/powerpoint/2010/main" val="4066189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61FA37-C4D8-43AE-88E5-A4F921A1F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000" dirty="0"/>
              <a:t>Личная Информация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59659D2-5FB3-4DF3-A8C6-9A5E0C6F957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0" r="8430"/>
          <a:stretch>
            <a:fillRect/>
          </a:stretch>
        </p:blipFill>
        <p:spPr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2F3558AD-562D-4B6C-AFF0-89A6F8721F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343400" cy="381158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222222"/>
                </a:solidFill>
                <a:effectLst/>
              </a:rPr>
              <a:t>ФИО: Лиходед Алексей Константинович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222222"/>
                </a:solidFill>
                <a:effectLst/>
              </a:rPr>
              <a:t>Номер: +7 952 575-64-32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222222"/>
                </a:solidFill>
                <a:effectLst/>
              </a:rPr>
              <a:t>Почта: </a:t>
            </a:r>
            <a:r>
              <a:rPr lang="en-US" b="0" i="0" dirty="0">
                <a:solidFill>
                  <a:srgbClr val="1155CC"/>
                </a:solidFill>
                <a:effectLst/>
                <a:hlinkClick r:id="rId3"/>
              </a:rPr>
              <a:t>avtobusdobasastopola@gmail.com</a:t>
            </a:r>
            <a:endParaRPr lang="en-US" b="0" i="0" dirty="0">
              <a:solidFill>
                <a:srgbClr val="222222"/>
              </a:solidFill>
              <a:effectLst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222222"/>
                </a:solidFill>
                <a:effectLst/>
              </a:rPr>
              <a:t>Окончил МБОУ СОШ №5 им. Г. А. Сорокина в г. Новочеркасске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222222"/>
                </a:solidFill>
                <a:effectLst/>
              </a:rPr>
              <a:t>Баллы ЕГЭ: математика - 80, русский язык - 78, информатика - 64, всего - 225.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222222"/>
                </a:solidFill>
                <a:effectLst/>
              </a:rPr>
              <a:t>Живу дома, с родителями</a:t>
            </a:r>
          </a:p>
        </p:txBody>
      </p:sp>
    </p:spTree>
    <p:extLst>
      <p:ext uri="{BB962C8B-B14F-4D97-AF65-F5344CB8AC3E}">
        <p14:creationId xmlns:p14="http://schemas.microsoft.com/office/powerpoint/2010/main" val="3780560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4A231D-D904-4739-889C-2D91B51DB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000" dirty="0"/>
              <a:t>Почему выбрал НПИ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83562EB-629A-4EF5-B67E-00953F320F8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4" r="7764"/>
          <a:stretch>
            <a:fillRect/>
          </a:stretch>
        </p:blipFill>
        <p:spPr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1B9C1D65-E690-4FD0-B310-39B1F2D5AF7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just"/>
            <a:r>
              <a:rPr lang="ru-RU" b="0" i="0" dirty="0">
                <a:solidFill>
                  <a:srgbClr val="222222"/>
                </a:solidFill>
                <a:effectLst/>
              </a:rPr>
              <a:t>	Вуз выбрал, т.к. это наиболее оптимальный вариант (Близко к дому, есть друзья и знакомые среди студентов и преподавателей, довольно престижный Вуз, знаю, что здесь УЧАТ)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96030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CCBB8E-FA43-4D7B-867E-DCF26B7FB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000" dirty="0"/>
              <a:t>Какие знаю языки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BBF2B43-B5D0-4554-8315-FD15640183F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4" b="1954"/>
          <a:stretch>
            <a:fillRect/>
          </a:stretch>
        </p:blipFill>
        <p:spPr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81631725-8428-46B6-9A70-ED522D565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	Знаю C++ и Python. Немного знаком с C и Pascal.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36690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48F106-A7C1-409E-AC1B-CDDEF602F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000" dirty="0"/>
              <a:t>В каких средах приходилось работать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93D74C-C179-4DB3-9EBC-1E8414A996A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7" b="1397"/>
          <a:stretch>
            <a:fillRect/>
          </a:stretch>
        </p:blipFill>
        <p:spPr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93E4AFD2-61A7-4138-96B0-5887A4A8B76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just"/>
            <a:r>
              <a:rPr lang="ru-RU" dirty="0"/>
              <a:t>	Опыт работы с </a:t>
            </a:r>
            <a:r>
              <a:rPr lang="en-US" dirty="0"/>
              <a:t>VS code, Visual Studio,</a:t>
            </a:r>
            <a:r>
              <a:rPr lang="ru-RU" dirty="0"/>
              <a:t> </a:t>
            </a:r>
            <a:r>
              <a:rPr lang="en-US" dirty="0"/>
              <a:t>python IDLE, Dev CPP,</a:t>
            </a:r>
            <a:r>
              <a:rPr lang="ru-RU" dirty="0"/>
              <a:t> </a:t>
            </a:r>
            <a:r>
              <a:rPr lang="en-US" dirty="0"/>
              <a:t>Delphi, Word, Excel, PowerPoint, Blender, </a:t>
            </a:r>
            <a:r>
              <a:rPr lang="en-US" dirty="0" err="1"/>
              <a:t>CapCut</a:t>
            </a:r>
            <a:r>
              <a:rPr lang="en-US" dirty="0"/>
              <a:t>(</a:t>
            </a:r>
            <a:r>
              <a:rPr lang="ru-RU" dirty="0"/>
              <a:t>ПК версия).</a:t>
            </a:r>
          </a:p>
          <a:p>
            <a:pPr algn="just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50261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A20F4C-3AEB-4B53-BAE4-20907F18F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000" dirty="0"/>
              <a:t>Кем думаю работать, чему хочу научиться в НПИ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46C75CE-FE30-43D2-BA4E-EB62E7BF15D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8" r="6588"/>
          <a:stretch>
            <a:fillRect/>
          </a:stretch>
        </p:blipFill>
        <p:spPr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15DEA5F9-49B2-448D-BDD7-BD571A8CD05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just"/>
            <a:r>
              <a:rPr lang="en-US" b="0" i="0" dirty="0">
                <a:solidFill>
                  <a:srgbClr val="222222"/>
                </a:solidFill>
                <a:effectLst/>
              </a:rPr>
              <a:t>	</a:t>
            </a:r>
            <a:r>
              <a:rPr lang="ru-RU" b="0" i="0" dirty="0">
                <a:solidFill>
                  <a:srgbClr val="222222"/>
                </a:solidFill>
                <a:effectLst/>
              </a:rPr>
              <a:t>Работать думаю </a:t>
            </a:r>
            <a:r>
              <a:rPr lang="ru-RU" b="0" i="0" dirty="0" err="1">
                <a:solidFill>
                  <a:srgbClr val="222222"/>
                </a:solidFill>
                <a:effectLst/>
              </a:rPr>
              <a:t>back-end</a:t>
            </a:r>
            <a:r>
              <a:rPr lang="ru-RU" b="0" i="0" dirty="0">
                <a:solidFill>
                  <a:srgbClr val="222222"/>
                </a:solidFill>
                <a:effectLst/>
              </a:rPr>
              <a:t> или </a:t>
            </a:r>
            <a:r>
              <a:rPr lang="ru-RU" b="0" i="0" dirty="0" err="1">
                <a:solidFill>
                  <a:srgbClr val="222222"/>
                </a:solidFill>
                <a:effectLst/>
              </a:rPr>
              <a:t>front-end</a:t>
            </a:r>
            <a:r>
              <a:rPr lang="ru-RU" b="0" i="0" dirty="0">
                <a:solidFill>
                  <a:srgbClr val="222222"/>
                </a:solidFill>
                <a:effectLst/>
              </a:rPr>
              <a:t> разработчиком. В НПИ хочу улучшить навыки в программировании, получить опыт, узнать больше о тонкостях профессий.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9807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44FD00-CCAE-44CF-A970-2A730DB91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000" dirty="0"/>
              <a:t>Что знаю о уровне оплаты этих профессий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A98B3CE-3711-48AC-A693-785CE97D507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6" r="7796"/>
          <a:stretch>
            <a:fillRect/>
          </a:stretch>
        </p:blipFill>
        <p:spPr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44BDB965-C3DB-433D-ADB9-4B0B2353E39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just"/>
            <a:r>
              <a:rPr lang="ru-RU" dirty="0"/>
              <a:t>	О уровне оплаты Junior </a:t>
            </a:r>
            <a:r>
              <a:rPr lang="ru-RU" dirty="0" err="1"/>
              <a:t>back-end</a:t>
            </a:r>
            <a:r>
              <a:rPr lang="ru-RU" dirty="0"/>
              <a:t> программиста знаю, что  это в районе 80 тыс. в месяц, у Junior </a:t>
            </a:r>
            <a:r>
              <a:rPr lang="ru-RU" dirty="0" err="1"/>
              <a:t>front-end</a:t>
            </a:r>
            <a:r>
              <a:rPr lang="ru-RU" dirty="0"/>
              <a:t> это ~50 тыс.</a:t>
            </a:r>
          </a:p>
        </p:txBody>
      </p:sp>
    </p:spTree>
    <p:extLst>
      <p:ext uri="{BB962C8B-B14F-4D97-AF65-F5344CB8AC3E}">
        <p14:creationId xmlns:p14="http://schemas.microsoft.com/office/powerpoint/2010/main" val="2931464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0A8441-A4CB-49EB-8814-BF4C7FD42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Спасибо за внимание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26E912DF-64C1-4C0F-A9F7-A812A64FC1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3" cy="435133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74286998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base.com-1174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powerpointbase.com-1174</Template>
  <TotalTime>100</TotalTime>
  <Words>238</Words>
  <Application>Microsoft Office PowerPoint</Application>
  <PresentationFormat>Широкоэкранный</PresentationFormat>
  <Paragraphs>21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powerpointbase.com-1174</vt:lpstr>
      <vt:lpstr>Презентация обо мне</vt:lpstr>
      <vt:lpstr>Личная Информация</vt:lpstr>
      <vt:lpstr>Почему выбрал НПИ</vt:lpstr>
      <vt:lpstr>Какие знаю языки</vt:lpstr>
      <vt:lpstr>В каких средах приходилось работать</vt:lpstr>
      <vt:lpstr>Кем думаю работать, чему хочу научиться в НПИ</vt:lpstr>
      <vt:lpstr>Что знаю о уровне оплаты этих профессий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обо мне</dc:title>
  <dc:creator>Popipop</dc:creator>
  <cp:lastModifiedBy>Popipop</cp:lastModifiedBy>
  <cp:revision>9</cp:revision>
  <dcterms:created xsi:type="dcterms:W3CDTF">2025-09-15T14:55:59Z</dcterms:created>
  <dcterms:modified xsi:type="dcterms:W3CDTF">2025-09-15T16:36:56Z</dcterms:modified>
</cp:coreProperties>
</file>

<file path=docProps/thumbnail.jpeg>
</file>